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 varScale="1">
        <p:scale>
          <a:sx n="72" d="100"/>
          <a:sy n="72" d="100"/>
        </p:scale>
        <p:origin x="2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20.07.2021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1</cp:lastModifiedBy>
  <cp:revision>1459</cp:revision>
  <dcterms:modified xsi:type="dcterms:W3CDTF">2021-07-20T19:43:54Z</dcterms:modified>
</cp:coreProperties>
</file>